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305" r:id="rId5"/>
    <p:sldId id="306" r:id="rId6"/>
    <p:sldId id="308" r:id="rId7"/>
    <p:sldId id="307" r:id="rId8"/>
    <p:sldId id="284" r:id="rId9"/>
    <p:sldId id="301" r:id="rId10"/>
    <p:sldId id="302" r:id="rId11"/>
    <p:sldId id="303" r:id="rId12"/>
    <p:sldId id="299" r:id="rId13"/>
    <p:sldId id="300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8" autoAdjust="0"/>
  </p:normalViewPr>
  <p:slideViewPr>
    <p:cSldViewPr>
      <p:cViewPr>
        <p:scale>
          <a:sx n="73" d="100"/>
          <a:sy n="73" d="100"/>
        </p:scale>
        <p:origin x="-105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108A3-E699-4745-8DB3-EB2FB01E73C4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CEF92-59A4-4E19-9DE1-FCB33CA1F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550496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МДОУ «Детский сад общеразвивающего вида «Колосок»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896544"/>
          </a:xfrm>
        </p:spPr>
        <p:txBody>
          <a:bodyPr>
            <a:normAutofit lnSpcReduction="10000"/>
          </a:bodyPr>
          <a:lstStyle/>
          <a:p>
            <a:endParaRPr lang="ru-RU" sz="4400" b="1" dirty="0" smtClean="0"/>
          </a:p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«Использование  игр в работе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формированию звуковой  культуры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речи»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Младший возраст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воспитатель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Зорикова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0892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Evgen\AppData\Local\Microsoft\Windows\INetCache\Content.Word\DSCN6698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3"/>
          <a:stretch/>
        </p:blipFill>
        <p:spPr bwMode="auto">
          <a:xfrm>
            <a:off x="1331640" y="1412776"/>
            <a:ext cx="7200799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6021288"/>
            <a:ext cx="1880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«Кот и мыши»</a:t>
            </a:r>
          </a:p>
        </p:txBody>
      </p:sp>
    </p:spTree>
    <p:extLst>
      <p:ext uri="{BB962C8B-B14F-4D97-AF65-F5344CB8AC3E}">
        <p14:creationId xmlns:p14="http://schemas.microsoft.com/office/powerpoint/2010/main" val="25816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- инсценировки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98477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6021288"/>
            <a:ext cx="142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«Теремок»</a:t>
            </a:r>
          </a:p>
        </p:txBody>
      </p:sp>
    </p:spTree>
    <p:extLst>
      <p:ext uri="{BB962C8B-B14F-4D97-AF65-F5344CB8AC3E}">
        <p14:creationId xmlns:p14="http://schemas.microsoft.com/office/powerpoint/2010/main" val="13854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сновой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являются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речь, музыка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движение.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Evgen\Desktop\фотки\IMG_20160930_10543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47090"/>
            <a:ext cx="60346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6093296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«Барабанщик»</a:t>
            </a:r>
          </a:p>
        </p:txBody>
      </p:sp>
    </p:spTree>
    <p:extLst>
      <p:ext uri="{BB962C8B-B14F-4D97-AF65-F5344CB8AC3E}">
        <p14:creationId xmlns:p14="http://schemas.microsoft.com/office/powerpoint/2010/main" val="41486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Evgen\Desktop\фотки\IMG_20161003_13251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527" b="5983"/>
          <a:stretch/>
        </p:blipFill>
        <p:spPr bwMode="auto">
          <a:xfrm>
            <a:off x="1547664" y="1600200"/>
            <a:ext cx="6635722" cy="4493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79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6728792" cy="4896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Обучать детей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правильному звукопроизношению 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2. Учить детей четко произносить гласные и наиболее простые согласные изолированно и в словах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3. Укреплять и развивать артикуляционный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аппарат 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4. Развивать умение вслушиваться в звучащее слово, соотносить его с предметом. 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5. Развивать фонематическое восприятие, речевое дыхание, интонационные средства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выразительности 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78904" y="557808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Формирование звукопроизношения осуществляется в три этапа: </a:t>
            </a:r>
            <a: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ru-RU" sz="240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319695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  <a:cs typeface="Times New Roman"/>
              </a:rPr>
              <a:t>­подготовка </a:t>
            </a: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артикуляционного аппарата; </a:t>
            </a:r>
            <a:endParaRPr lang="ru-RU" sz="36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  <a:cs typeface="Times New Roman"/>
              </a:rPr>
              <a:t>уточнение </a:t>
            </a: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произношения звука; </a:t>
            </a:r>
            <a:endParaRPr lang="ru-RU" sz="36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  <a:cs typeface="Times New Roman"/>
              </a:rPr>
              <a:t>закрепление </a:t>
            </a: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звука в словах, фразовой речи. </a:t>
            </a:r>
            <a:endParaRPr lang="ru-RU" sz="3600" b="1" dirty="0">
              <a:ea typeface="Times New Roman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2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Evgen\Desktop\фотки\IMG_20161004_13581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"/>
          <a:stretch/>
        </p:blipFill>
        <p:spPr bwMode="auto">
          <a:xfrm>
            <a:off x="1429461" y="1600200"/>
            <a:ext cx="6742939" cy="463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84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Игры </a:t>
            </a:r>
            <a:r>
              <a:rPr lang="ru-RU" sz="3200" b="1" dirty="0"/>
              <a:t>на развитие фонематического слуха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«Шмели и жуки»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221088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«Кто что слышит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Узнай по звуку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Угадай, что делать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Кто внимательный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 позвонили?»</a:t>
            </a:r>
          </a:p>
        </p:txBody>
      </p:sp>
      <p:pic>
        <p:nvPicPr>
          <p:cNvPr id="5" name="Рисунок 4" descr="C:\Users\Evgen\Desktop\фотки\IMG_20161004_0943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90789"/>
            <a:ext cx="496855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vgen\Desktop\фотки\IMG_20161004_0946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861048"/>
            <a:ext cx="4968551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7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354162"/>
          </a:xfrm>
        </p:spPr>
        <p:txBody>
          <a:bodyPr>
            <a:normAutofit/>
          </a:bodyPr>
          <a:lstStyle/>
          <a:p>
            <a:r>
              <a:rPr lang="ru-RU" sz="2800" b="1" dirty="0"/>
              <a:t>Уточнение произношения звука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Evgen\Desktop\фотки\IMG_20161004_152754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r="3381"/>
          <a:stretch/>
        </p:blipFill>
        <p:spPr bwMode="auto">
          <a:xfrm>
            <a:off x="1259632" y="1196752"/>
            <a:ext cx="6768752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6021288"/>
            <a:ext cx="3868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«Волшебный кубик»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620689"/>
            <a:ext cx="5698976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на дыхание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877272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«Божья коровка - лети»</a:t>
            </a:r>
          </a:p>
        </p:txBody>
      </p:sp>
      <p:pic>
        <p:nvPicPr>
          <p:cNvPr id="6" name="Рисунок 5" descr="C:\Users\Evgen\Desktop\фотки\IMG_20160929_1552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33670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9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4928" y="274638"/>
            <a:ext cx="7941568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Артикуляционная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Evgen\Desktop\фотки\IMG_20161004_0955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76464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vgen\Desktop\фотки\IMG_20161004_0819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4964"/>
            <a:ext cx="4320480" cy="3276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16016" y="1628800"/>
            <a:ext cx="3682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«Гимнастику с зеркалами»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589240"/>
            <a:ext cx="2569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«Сорока-сорока»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Закрепление звука в словах, фразовой речи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Evgen\Desktop\фотки\IMG_20161004_08542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4248471" cy="298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vgen\Desktop\фото 16-17уч.год\image (12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/>
          <a:stretch/>
        </p:blipFill>
        <p:spPr bwMode="auto">
          <a:xfrm>
            <a:off x="4648227" y="1268760"/>
            <a:ext cx="4176464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581267"/>
            <a:ext cx="61206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Отгадай и назови», «Отгадай, кто к нам пришёл», «Кто что делает»,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Лото»,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 животных и скажи, кто как кричит»,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Чудесный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мешочек», «Больше-меньше»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252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МДОУ «Детский сад общеразвивающего вида «Колосок» </vt:lpstr>
      <vt:lpstr>  </vt:lpstr>
      <vt:lpstr>Формирование звукопроизношения осуществляется в три этапа:  </vt:lpstr>
      <vt:lpstr>Развивающая предметно-пространственная среда</vt:lpstr>
      <vt:lpstr>      Игры на развитие фонематического слуха</vt:lpstr>
      <vt:lpstr>Уточнение произношения звука </vt:lpstr>
      <vt:lpstr>Презентация PowerPoint</vt:lpstr>
      <vt:lpstr>Артикуляционная и пальчиковая гимнастика</vt:lpstr>
      <vt:lpstr>Закрепление звука в словах, фразовой речи</vt:lpstr>
      <vt:lpstr>Подвижные игры</vt:lpstr>
      <vt:lpstr>Игры - инсценировки</vt:lpstr>
      <vt:lpstr>Логоритмика  Основой логоритмики являются речь, музыка и движение.</vt:lpstr>
      <vt:lpstr>Работа с родителями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Windows User</cp:lastModifiedBy>
  <cp:revision>89</cp:revision>
  <dcterms:modified xsi:type="dcterms:W3CDTF">2016-10-04T17:16:41Z</dcterms:modified>
</cp:coreProperties>
</file>